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E6E"/>
    <a:srgbClr val="E69696"/>
    <a:srgbClr val="17A5FD"/>
    <a:srgbClr val="262626"/>
    <a:srgbClr val="E18383"/>
    <a:srgbClr val="27E4DF"/>
    <a:srgbClr val="1DA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93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06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67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2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92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4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6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50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1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A0D3-75F2-40B3-9E48-F98C3799EC40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19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5A4114F8-7E61-4750-B31E-30E758123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279A261F-D07F-43B0-A25F-9E077E8D4EF8}"/>
              </a:ext>
            </a:extLst>
          </p:cNvPr>
          <p:cNvSpPr txBox="1"/>
          <p:nvPr/>
        </p:nvSpPr>
        <p:spPr>
          <a:xfrm>
            <a:off x="534536" y="3013501"/>
            <a:ext cx="8074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Prezados(as) autores(as),</a:t>
            </a:r>
            <a:br>
              <a:rPr lang="pt-BR" sz="2400" dirty="0"/>
            </a:br>
            <a:r>
              <a:rPr lang="pt-BR" sz="2400" dirty="0"/>
              <a:t>Esse modelo é apenas uma sugestão, seu uso não é obrigatório.</a:t>
            </a:r>
          </a:p>
        </p:txBody>
      </p:sp>
    </p:spTree>
    <p:extLst>
      <p:ext uri="{BB962C8B-B14F-4D97-AF65-F5344CB8AC3E}">
        <p14:creationId xmlns:p14="http://schemas.microsoft.com/office/powerpoint/2010/main" val="483936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3FC7AB1C-A03C-4CDF-8BA7-29DB35E9E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E6619E2-2708-43F5-AAD1-0DAB85E842A8}"/>
              </a:ext>
            </a:extLst>
          </p:cNvPr>
          <p:cNvSpPr txBox="1"/>
          <p:nvPr/>
        </p:nvSpPr>
        <p:spPr>
          <a:xfrm>
            <a:off x="759721" y="2915424"/>
            <a:ext cx="762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INSIRA AQUI O TÍTULO DO SEU TRABALHO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F1B739-5D87-4105-B6CD-6B0764B545D7}"/>
              </a:ext>
            </a:extLst>
          </p:cNvPr>
          <p:cNvSpPr txBox="1"/>
          <p:nvPr/>
        </p:nvSpPr>
        <p:spPr>
          <a:xfrm>
            <a:off x="2015313" y="3500199"/>
            <a:ext cx="511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Insira aqui a área do seu trabalho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4AC350A-BD7A-4541-B76F-FEFCAC7BCAFC}"/>
              </a:ext>
            </a:extLst>
          </p:cNvPr>
          <p:cNvSpPr txBox="1"/>
          <p:nvPr/>
        </p:nvSpPr>
        <p:spPr>
          <a:xfrm>
            <a:off x="1441938" y="5349060"/>
            <a:ext cx="626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+mj-lt"/>
              </a:rPr>
              <a:t>Ministrado por: </a:t>
            </a:r>
            <a:r>
              <a:rPr lang="pt-BR" b="1" dirty="0">
                <a:latin typeface="+mj-lt"/>
              </a:rPr>
              <a:t>insira aqui o nome do(a) apresentador(a)</a:t>
            </a:r>
          </a:p>
        </p:txBody>
      </p:sp>
    </p:spTree>
    <p:extLst>
      <p:ext uri="{BB962C8B-B14F-4D97-AF65-F5344CB8AC3E}">
        <p14:creationId xmlns:p14="http://schemas.microsoft.com/office/powerpoint/2010/main" val="2296092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0EDCC819-812D-4240-81B7-EE2611F89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1968D00-183A-427A-AF81-B81BAAC3200A}"/>
              </a:ext>
            </a:extLst>
          </p:cNvPr>
          <p:cNvSpPr txBox="1"/>
          <p:nvPr/>
        </p:nvSpPr>
        <p:spPr>
          <a:xfrm>
            <a:off x="3455158" y="2536242"/>
            <a:ext cx="223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AUTORES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8C75C0F-EF79-4EE7-AEA6-04594C83E328}"/>
              </a:ext>
            </a:extLst>
          </p:cNvPr>
          <p:cNvSpPr txBox="1"/>
          <p:nvPr/>
        </p:nvSpPr>
        <p:spPr>
          <a:xfrm>
            <a:off x="1155510" y="3199633"/>
            <a:ext cx="6832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Nome do autor 1 – Instituição ou empresa</a:t>
            </a:r>
            <a:br>
              <a:rPr lang="pt-BR" sz="2800" dirty="0"/>
            </a:br>
            <a:r>
              <a:rPr lang="pt-BR" sz="2800" dirty="0"/>
              <a:t>Nome do autor 2 – Instituição ou empresa</a:t>
            </a:r>
            <a:br>
              <a:rPr lang="pt-BR" sz="2800" dirty="0"/>
            </a:br>
            <a:r>
              <a:rPr lang="pt-BR" sz="2800" dirty="0"/>
              <a:t>Continua...</a:t>
            </a:r>
          </a:p>
        </p:txBody>
      </p:sp>
    </p:spTree>
    <p:extLst>
      <p:ext uri="{BB962C8B-B14F-4D97-AF65-F5344CB8AC3E}">
        <p14:creationId xmlns:p14="http://schemas.microsoft.com/office/powerpoint/2010/main" val="2633486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54C0456D-248B-4F77-BFD6-A01720F04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3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BA2A16D3-0B60-43DC-AC15-34955DCEC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80D6192-222A-4712-A68D-114BD5867DC8}"/>
              </a:ext>
            </a:extLst>
          </p:cNvPr>
          <p:cNvSpPr txBox="1"/>
          <p:nvPr/>
        </p:nvSpPr>
        <p:spPr>
          <a:xfrm>
            <a:off x="0" y="5134818"/>
            <a:ext cx="7847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Nome: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insira aqui o nome do(a) apresentador(a)</a:t>
            </a:r>
            <a:b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insira aqui o e-mail de contato do(a) apresentador(a) </a:t>
            </a:r>
          </a:p>
        </p:txBody>
      </p:sp>
    </p:spTree>
    <p:extLst>
      <p:ext uri="{BB962C8B-B14F-4D97-AF65-F5344CB8AC3E}">
        <p14:creationId xmlns:p14="http://schemas.microsoft.com/office/powerpoint/2010/main" val="1729873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103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Gabriela Olivato</cp:lastModifiedBy>
  <cp:revision>14</cp:revision>
  <dcterms:created xsi:type="dcterms:W3CDTF">2018-05-17T20:28:49Z</dcterms:created>
  <dcterms:modified xsi:type="dcterms:W3CDTF">2020-09-08T18:48:17Z</dcterms:modified>
</cp:coreProperties>
</file>