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76" r:id="rId3"/>
    <p:sldId id="277" r:id="rId4"/>
    <p:sldId id="278" r:id="rId5"/>
    <p:sldId id="27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6E6E"/>
    <a:srgbClr val="E69696"/>
    <a:srgbClr val="17A5FD"/>
    <a:srgbClr val="262626"/>
    <a:srgbClr val="E18383"/>
    <a:srgbClr val="27E4DF"/>
    <a:srgbClr val="1DAC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2" autoAdjust="0"/>
    <p:restoredTop sz="94249" autoAdjust="0"/>
  </p:normalViewPr>
  <p:slideViewPr>
    <p:cSldViewPr snapToGrid="0">
      <p:cViewPr varScale="1">
        <p:scale>
          <a:sx n="114" d="100"/>
          <a:sy n="114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93DDA-D8BF-456A-8D18-C125E2D106D8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32D31-AFA3-418E-9437-F7FD01AAE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8075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A0D3-75F2-40B3-9E48-F98C3799EC40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58D-0F04-4CBE-8D10-FDCE08A9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693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A0D3-75F2-40B3-9E48-F98C3799EC40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58D-0F04-4CBE-8D10-FDCE08A9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406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A0D3-75F2-40B3-9E48-F98C3799EC40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58D-0F04-4CBE-8D10-FDCE08A9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567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A0D3-75F2-40B3-9E48-F98C3799EC40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58D-0F04-4CBE-8D10-FDCE08A9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008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A0D3-75F2-40B3-9E48-F98C3799EC40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58D-0F04-4CBE-8D10-FDCE08A9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88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A0D3-75F2-40B3-9E48-F98C3799EC40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58D-0F04-4CBE-8D10-FDCE08A9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732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A0D3-75F2-40B3-9E48-F98C3799EC40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58D-0F04-4CBE-8D10-FDCE08A9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92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A0D3-75F2-40B3-9E48-F98C3799EC40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58D-0F04-4CBE-8D10-FDCE08A9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34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A0D3-75F2-40B3-9E48-F98C3799EC40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58D-0F04-4CBE-8D10-FDCE08A9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563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A0D3-75F2-40B3-9E48-F98C3799EC40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58D-0F04-4CBE-8D10-FDCE08A9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350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A0D3-75F2-40B3-9E48-F98C3799EC40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5158D-0F04-4CBE-8D10-FDCE08A9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13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DA0D3-75F2-40B3-9E48-F98C3799EC40}" type="datetimeFigureOut">
              <a:rPr lang="pt-BR" smtClean="0"/>
              <a:t>01/09/2022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5158D-0F04-4CBE-8D10-FDCE08A97D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19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nterface gráfica do usuário, Texto, Aplicativo, chat ou mensagem de texto&#10;&#10;Descrição gerada automaticamente">
            <a:extLst>
              <a:ext uri="{FF2B5EF4-FFF2-40B4-BE49-F238E27FC236}">
                <a16:creationId xmlns:a16="http://schemas.microsoft.com/office/drawing/2014/main" id="{9AA3D209-EBD0-2769-8601-A39E18851F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7" y="0"/>
            <a:ext cx="8935505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C9DCAD59-CB81-7435-A11C-740D2A9B211B}"/>
              </a:ext>
            </a:extLst>
          </p:cNvPr>
          <p:cNvSpPr txBox="1"/>
          <p:nvPr/>
        </p:nvSpPr>
        <p:spPr>
          <a:xfrm>
            <a:off x="534536" y="3013501"/>
            <a:ext cx="8074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Prezados(as) autores(as),</a:t>
            </a:r>
            <a:br>
              <a:rPr lang="pt-BR" sz="2400" dirty="0"/>
            </a:br>
            <a:r>
              <a:rPr lang="pt-BR" sz="2400" dirty="0"/>
              <a:t>Esse modelo é apenas uma sugestão, seu uso não é obrigatório.</a:t>
            </a:r>
          </a:p>
        </p:txBody>
      </p:sp>
    </p:spTree>
    <p:extLst>
      <p:ext uri="{BB962C8B-B14F-4D97-AF65-F5344CB8AC3E}">
        <p14:creationId xmlns:p14="http://schemas.microsoft.com/office/powerpoint/2010/main" val="483936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Interface gráfica do usuário, Texto, Aplicativo, chat ou mensagem de texto&#10;&#10;Descrição gerada automaticamente">
            <a:extLst>
              <a:ext uri="{FF2B5EF4-FFF2-40B4-BE49-F238E27FC236}">
                <a16:creationId xmlns:a16="http://schemas.microsoft.com/office/drawing/2014/main" id="{04AF2268-71FC-2895-D0EB-A08FFCD502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7" y="0"/>
            <a:ext cx="8935505" cy="6858000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1B78CB4B-546A-54A0-6D5E-04C11FC5DFB7}"/>
              </a:ext>
            </a:extLst>
          </p:cNvPr>
          <p:cNvSpPr txBox="1"/>
          <p:nvPr/>
        </p:nvSpPr>
        <p:spPr>
          <a:xfrm>
            <a:off x="759721" y="2915424"/>
            <a:ext cx="7624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INSIRA AQUI O TÍTULO DO SEU TRABALHO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6A959A7-5191-0A55-07BA-E9769F119B00}"/>
              </a:ext>
            </a:extLst>
          </p:cNvPr>
          <p:cNvSpPr txBox="1"/>
          <p:nvPr/>
        </p:nvSpPr>
        <p:spPr>
          <a:xfrm>
            <a:off x="2015313" y="3500199"/>
            <a:ext cx="5113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Insira aqui a área do seu trabalho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BC032FA-0499-3424-9F36-5DB52B0398F7}"/>
              </a:ext>
            </a:extLst>
          </p:cNvPr>
          <p:cNvSpPr txBox="1"/>
          <p:nvPr/>
        </p:nvSpPr>
        <p:spPr>
          <a:xfrm>
            <a:off x="1441938" y="5349060"/>
            <a:ext cx="6260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+mj-lt"/>
              </a:rPr>
              <a:t>Ministrado por: </a:t>
            </a:r>
            <a:r>
              <a:rPr lang="pt-BR" b="1" dirty="0">
                <a:latin typeface="+mj-lt"/>
              </a:rPr>
              <a:t>insira aqui o nome do(a) apresentador(a)</a:t>
            </a:r>
          </a:p>
        </p:txBody>
      </p:sp>
    </p:spTree>
    <p:extLst>
      <p:ext uri="{BB962C8B-B14F-4D97-AF65-F5344CB8AC3E}">
        <p14:creationId xmlns:p14="http://schemas.microsoft.com/office/powerpoint/2010/main" val="22960929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Interface gráfica do usuário, Texto, Aplicativo, chat ou mensagem de texto&#10;&#10;Descrição gerada automaticamente">
            <a:extLst>
              <a:ext uri="{FF2B5EF4-FFF2-40B4-BE49-F238E27FC236}">
                <a16:creationId xmlns:a16="http://schemas.microsoft.com/office/drawing/2014/main" id="{9B6A8C80-B1F1-6CEC-C5AC-7EA2327B34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7" y="0"/>
            <a:ext cx="8935505" cy="6858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48660377-0029-B2F1-C2FC-C29E7A7705ED}"/>
              </a:ext>
            </a:extLst>
          </p:cNvPr>
          <p:cNvSpPr txBox="1"/>
          <p:nvPr/>
        </p:nvSpPr>
        <p:spPr>
          <a:xfrm>
            <a:off x="3455158" y="2536242"/>
            <a:ext cx="2233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AUTORES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C306505-CA57-4C68-6AF3-57A1C5830373}"/>
              </a:ext>
            </a:extLst>
          </p:cNvPr>
          <p:cNvSpPr txBox="1"/>
          <p:nvPr/>
        </p:nvSpPr>
        <p:spPr>
          <a:xfrm>
            <a:off x="1155510" y="3199633"/>
            <a:ext cx="66235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/>
              <a:t>Nome do autor 1 – Instituição ou empresa</a:t>
            </a:r>
            <a:br>
              <a:rPr lang="pt-BR" sz="2000" dirty="0"/>
            </a:br>
            <a:r>
              <a:rPr lang="pt-BR" sz="2000" dirty="0"/>
              <a:t>Nome do autor 2 – Instituição ou empresa</a:t>
            </a:r>
            <a:br>
              <a:rPr lang="pt-BR" sz="2000" dirty="0"/>
            </a:br>
            <a:r>
              <a:rPr lang="pt-BR" sz="2000" dirty="0"/>
              <a:t>Continua...</a:t>
            </a:r>
          </a:p>
        </p:txBody>
      </p:sp>
    </p:spTree>
    <p:extLst>
      <p:ext uri="{BB962C8B-B14F-4D97-AF65-F5344CB8AC3E}">
        <p14:creationId xmlns:p14="http://schemas.microsoft.com/office/powerpoint/2010/main" val="26334864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Interface gráfica do usuário, Texto, Aplicativo, chat ou mensagem de texto&#10;&#10;Descrição gerada automaticamente">
            <a:extLst>
              <a:ext uri="{FF2B5EF4-FFF2-40B4-BE49-F238E27FC236}">
                <a16:creationId xmlns:a16="http://schemas.microsoft.com/office/drawing/2014/main" id="{302887EC-523A-3BE7-E92A-749018771C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7" y="0"/>
            <a:ext cx="89355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538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Interface gráfica do usuário, Texto, Aplicativo, chat ou mensagem de texto&#10;&#10;Descrição gerada automaticamente">
            <a:extLst>
              <a:ext uri="{FF2B5EF4-FFF2-40B4-BE49-F238E27FC236}">
                <a16:creationId xmlns:a16="http://schemas.microsoft.com/office/drawing/2014/main" id="{2451FFFE-C3E4-8238-FE2D-754205D826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7" y="0"/>
            <a:ext cx="8935505" cy="685800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AC2710C1-2AB8-9A0D-6749-AC7975311CF2}"/>
              </a:ext>
            </a:extLst>
          </p:cNvPr>
          <p:cNvSpPr txBox="1"/>
          <p:nvPr/>
        </p:nvSpPr>
        <p:spPr>
          <a:xfrm>
            <a:off x="486144" y="5108314"/>
            <a:ext cx="6073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Nome: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insira aqui o nome do(a) apresentador(a)</a:t>
            </a:r>
            <a:b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t-B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E-mail: </a:t>
            </a:r>
            <a:r>
              <a:rPr lang="pt-B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insira aqui o e-mail de contato do(a) apresentador(a) </a:t>
            </a:r>
          </a:p>
        </p:txBody>
      </p:sp>
    </p:spTree>
    <p:extLst>
      <p:ext uri="{BB962C8B-B14F-4D97-AF65-F5344CB8AC3E}">
        <p14:creationId xmlns:p14="http://schemas.microsoft.com/office/powerpoint/2010/main" val="17298737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855</TotalTime>
  <Words>103</Words>
  <Application>Microsoft Office PowerPoint</Application>
  <PresentationFormat>Apresentação na tela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Roberto Fuentes</cp:lastModifiedBy>
  <cp:revision>23</cp:revision>
  <dcterms:created xsi:type="dcterms:W3CDTF">2018-05-17T20:28:49Z</dcterms:created>
  <dcterms:modified xsi:type="dcterms:W3CDTF">2022-09-01T14:15:45Z</dcterms:modified>
</cp:coreProperties>
</file>