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3159"/>
    <a:srgbClr val="1A2D56"/>
    <a:srgbClr val="2D2D82"/>
    <a:srgbClr val="393A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CB24BC-DF0E-7EA9-C08A-A792B97EDC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4346D14-FCFE-697C-288A-BFFFFB8BD0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7A76C77-79EC-EFE5-1F12-975EE21AB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DA6E4-FA1A-4419-82D8-3CF48DEC99A1}" type="datetimeFigureOut">
              <a:rPr lang="pt-BR" smtClean="0"/>
              <a:t>30/06/2023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035087F-17C7-5668-E693-8BE19F430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51979B2-3013-E6E5-EB86-56887F8E2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DE5D4-584B-428B-B09C-8C673A6EB3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0506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D1201A-7184-9051-5E1A-F596CCEB4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D9DBB68-A8FC-C967-85BE-F143E7D006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62F6C8F-5BDB-9349-901F-BF452B38F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DA6E4-FA1A-4419-82D8-3CF48DEC99A1}" type="datetimeFigureOut">
              <a:rPr lang="pt-BR" smtClean="0"/>
              <a:t>30/06/2023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52AE38D-82A8-836C-9FCA-A813C0ABD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03AF8CC-2870-5E8B-CC51-22E1D6DA4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DE5D4-584B-428B-B09C-8C673A6EB3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8653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016887E-A317-0790-D2F5-AB6ED7836C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C8D6C0A-5AA3-729E-5D6A-95577B3965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8FC23EC-F64C-EBED-13BF-F756379D4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DA6E4-FA1A-4419-82D8-3CF48DEC99A1}" type="datetimeFigureOut">
              <a:rPr lang="pt-BR" smtClean="0"/>
              <a:t>30/06/2023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728E91D-3147-FDEC-0B23-3589C7320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C1461BE-EB82-DEB3-1A4E-ACE610BEE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DE5D4-584B-428B-B09C-8C673A6EB3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4173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BC857A-DEF7-46EB-A57C-097DCF912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1E11D36-C196-4638-84F2-DBF7E2681D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D5A3E4D-FA30-74A0-A069-510BC80AC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DA6E4-FA1A-4419-82D8-3CF48DEC99A1}" type="datetimeFigureOut">
              <a:rPr lang="pt-BR" smtClean="0"/>
              <a:t>30/06/2023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C0D0CC7-AEA8-C7B2-0DFB-C2F8FE39F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35C5656-E17B-C739-9853-0D54CB3D1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DE5D4-584B-428B-B09C-8C673A6EB3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4728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B06D75-7463-8EE6-DE92-CA674485A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F1FC084-3167-ADD4-2114-52454FA037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4DAAA87-38C4-32D7-1E4D-A76F95CBB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DA6E4-FA1A-4419-82D8-3CF48DEC99A1}" type="datetimeFigureOut">
              <a:rPr lang="pt-BR" smtClean="0"/>
              <a:t>30/06/2023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00B2405-FB83-22BB-A4E1-3271C4F39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0B19397-D474-1331-5D79-E02887E1B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DE5D4-584B-428B-B09C-8C673A6EB3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9682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6ECDB3-7901-F843-5FA9-6356DB5B4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4838D06-1F88-398A-BBD9-205C7DA1CD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7408A04-EB10-0D99-766E-D8EFD9F433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18AA0D0-DE6D-69CA-2304-436177149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DA6E4-FA1A-4419-82D8-3CF48DEC99A1}" type="datetimeFigureOut">
              <a:rPr lang="pt-BR" smtClean="0"/>
              <a:t>30/06/2023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30E6028-DFD1-CDD3-5E41-89240C10B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B607884-46E4-8ED3-1AC8-A7DF74298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DE5D4-584B-428B-B09C-8C673A6EB3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3589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305352-186F-36A4-C223-9E36F1F64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B1BF504-C092-CF9B-98BA-F588E84343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815CBFE-01C6-C46C-60A5-B771A43C7D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60E5F7B7-68C2-A129-A69E-C5519544A4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E866CD19-4CA9-129A-6B4A-20B2DA50CE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8FE82D7A-8B87-6439-6105-D3F490AD1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DA6E4-FA1A-4419-82D8-3CF48DEC99A1}" type="datetimeFigureOut">
              <a:rPr lang="pt-BR" smtClean="0"/>
              <a:t>30/06/2023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82C00A6-DA4C-E07F-DBA6-C6FCB37A8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71C1D7B4-5C02-4BF2-6383-109139D72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DE5D4-584B-428B-B09C-8C673A6EB3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7476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216F02-ECB1-C1A0-02E8-991402A4C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6912EFAE-154D-E438-F9BB-F5D8EA53A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DA6E4-FA1A-4419-82D8-3CF48DEC99A1}" type="datetimeFigureOut">
              <a:rPr lang="pt-BR" smtClean="0"/>
              <a:t>30/06/2023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3039574-D77A-7628-1E8C-D407210A6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3560C59-CF52-1429-B9B4-6E1D2938F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DE5D4-584B-428B-B09C-8C673A6EB3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7751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61BF8964-8748-B355-4632-38F035BA7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DA6E4-FA1A-4419-82D8-3CF48DEC99A1}" type="datetimeFigureOut">
              <a:rPr lang="pt-BR" smtClean="0"/>
              <a:t>30/06/2023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E45094D-824A-83C7-F690-506A3F725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8176DDD-3DB2-3C23-F5D8-59666A0FB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DE5D4-584B-428B-B09C-8C673A6EB3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2991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51F786-2D5D-75EE-D2FC-144D386D8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3A0F105-9894-CD21-64A3-58E4927C1B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6FD8D8B-6999-ABA6-61E6-0214036FE3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84B67A7-9633-78D1-E598-410C40A2D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DA6E4-FA1A-4419-82D8-3CF48DEC99A1}" type="datetimeFigureOut">
              <a:rPr lang="pt-BR" smtClean="0"/>
              <a:t>30/06/2023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EDC4E75-770B-88C9-DE59-C9D8E325B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8722D97-85B7-D266-6D33-ADB3FA3DE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DE5D4-584B-428B-B09C-8C673A6EB3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3743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F2D650-2FA5-297D-B1DC-7CAC7F501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043CB87B-D5B6-0608-19C5-A22DB4F1BB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5E2AB80-AD24-43D3-B401-C4526B8C31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DD78B7A-0A2F-CE00-24D1-C506128A6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DA6E4-FA1A-4419-82D8-3CF48DEC99A1}" type="datetimeFigureOut">
              <a:rPr lang="pt-BR" smtClean="0"/>
              <a:t>30/06/2023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8F18044-8ED9-E80D-C64E-FC5614995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AA6DD9B-5E32-A03C-EF06-936CCD5DA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DE5D4-584B-428B-B09C-8C673A6EB3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299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98322E12-6E88-5847-5ACD-2CCEA06AD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4C9B1BE-464C-935C-95E2-1DE6E90511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563D578-3069-D704-44D9-528F93F3C7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DA6E4-FA1A-4419-82D8-3CF48DEC99A1}" type="datetimeFigureOut">
              <a:rPr lang="pt-BR" smtClean="0"/>
              <a:t>30/06/2023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4091147-4C0E-A5F2-8F26-CCA8D259C6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AE37506-211E-FD5A-9AAF-17A7AFB7C0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BDE5D4-584B-428B-B09C-8C673A6EB3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4496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4CE9A5-2D5E-F9D9-AC91-332792F4B9A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695779A-C01E-BBA9-8BC5-E4C39DD9C3D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4" name="Imagem 13" descr="Diagrama&#10;&#10;Descrição gerada automaticamente">
            <a:extLst>
              <a:ext uri="{FF2B5EF4-FFF2-40B4-BE49-F238E27FC236}">
                <a16:creationId xmlns:a16="http://schemas.microsoft.com/office/drawing/2014/main" id="{1FD46FAA-88D8-C902-0BA2-48329F778E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ADEED4D8-0816-F0FC-EC6F-03E7046FC329}"/>
              </a:ext>
            </a:extLst>
          </p:cNvPr>
          <p:cNvSpPr txBox="1"/>
          <p:nvPr/>
        </p:nvSpPr>
        <p:spPr>
          <a:xfrm>
            <a:off x="2283725" y="2589422"/>
            <a:ext cx="76245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/>
              <a:t>INSIRA AQUI O TÍTULO DO SEU TRABALHO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CDF8BB8B-A93B-CE9E-BBB5-A6EDC57D49A4}"/>
              </a:ext>
            </a:extLst>
          </p:cNvPr>
          <p:cNvSpPr txBox="1"/>
          <p:nvPr/>
        </p:nvSpPr>
        <p:spPr>
          <a:xfrm>
            <a:off x="3539318" y="3220235"/>
            <a:ext cx="5113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/>
              <a:t>Insira aqui a área do seu trabalho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599C09CC-009D-FE8E-86C7-C73EE1998E76}"/>
              </a:ext>
            </a:extLst>
          </p:cNvPr>
          <p:cNvSpPr txBox="1"/>
          <p:nvPr/>
        </p:nvSpPr>
        <p:spPr>
          <a:xfrm>
            <a:off x="2965943" y="5069096"/>
            <a:ext cx="6260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latin typeface="+mj-lt"/>
              </a:rPr>
              <a:t>Ministrado por: </a:t>
            </a:r>
            <a:r>
              <a:rPr lang="pt-BR" b="1" dirty="0">
                <a:latin typeface="+mj-lt"/>
              </a:rPr>
              <a:t>insira aqui o nome do(a) apresentador(a)</a:t>
            </a:r>
          </a:p>
        </p:txBody>
      </p:sp>
    </p:spTree>
    <p:extLst>
      <p:ext uri="{BB962C8B-B14F-4D97-AF65-F5344CB8AC3E}">
        <p14:creationId xmlns:p14="http://schemas.microsoft.com/office/powerpoint/2010/main" val="3430564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4CE9A5-2D5E-F9D9-AC91-332792F4B9A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695779A-C01E-BBA9-8BC5-E4C39DD9C3D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 descr="Diagrama&#10;&#10;Descrição gerada automaticamente">
            <a:extLst>
              <a:ext uri="{FF2B5EF4-FFF2-40B4-BE49-F238E27FC236}">
                <a16:creationId xmlns:a16="http://schemas.microsoft.com/office/drawing/2014/main" id="{A948B2EC-8928-5995-412E-6F1B0EC2E5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87BF16BB-9D26-8B37-136C-FF97DA63307E}"/>
              </a:ext>
            </a:extLst>
          </p:cNvPr>
          <p:cNvSpPr txBox="1"/>
          <p:nvPr/>
        </p:nvSpPr>
        <p:spPr>
          <a:xfrm>
            <a:off x="5083890" y="2953272"/>
            <a:ext cx="22336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/>
              <a:t>AUTORES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FE842BB3-86C9-BEB4-2525-E66927FDEAAB}"/>
              </a:ext>
            </a:extLst>
          </p:cNvPr>
          <p:cNvSpPr txBox="1"/>
          <p:nvPr/>
        </p:nvSpPr>
        <p:spPr>
          <a:xfrm>
            <a:off x="2784242" y="3616663"/>
            <a:ext cx="66235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/>
              <a:t>Nome do autor 1 – Instituição ou empresa</a:t>
            </a:r>
            <a:br>
              <a:rPr lang="pt-BR" sz="2000" dirty="0"/>
            </a:br>
            <a:r>
              <a:rPr lang="pt-BR" sz="2000" dirty="0"/>
              <a:t>Nome do autor 2 – Instituição ou empresa</a:t>
            </a:r>
            <a:br>
              <a:rPr lang="pt-BR" sz="2000" dirty="0"/>
            </a:br>
            <a:r>
              <a:rPr lang="pt-BR" sz="2000" dirty="0"/>
              <a:t>Continua...</a:t>
            </a:r>
          </a:p>
        </p:txBody>
      </p:sp>
    </p:spTree>
    <p:extLst>
      <p:ext uri="{BB962C8B-B14F-4D97-AF65-F5344CB8AC3E}">
        <p14:creationId xmlns:p14="http://schemas.microsoft.com/office/powerpoint/2010/main" val="6818057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50</Words>
  <Application>Microsoft Office PowerPoint</Application>
  <PresentationFormat>Widescreen</PresentationFormat>
  <Paragraphs>5</Paragraphs>
  <Slides>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Roberto Fuentes</dc:creator>
  <cp:lastModifiedBy>Roberto Fuentes</cp:lastModifiedBy>
  <cp:revision>6</cp:revision>
  <dcterms:created xsi:type="dcterms:W3CDTF">2023-04-12T23:37:21Z</dcterms:created>
  <dcterms:modified xsi:type="dcterms:W3CDTF">2023-06-30T12:33:01Z</dcterms:modified>
</cp:coreProperties>
</file>