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159"/>
    <a:srgbClr val="1A2D56"/>
    <a:srgbClr val="2D2D82"/>
    <a:srgbClr val="393A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CB24BC-DF0E-7EA9-C08A-A792B97ED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4346D14-FCFE-697C-288A-BFFFFB8BD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A76C77-79EC-EFE5-1F12-975EE21AB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A6E4-FA1A-4419-82D8-3CF48DEC99A1}" type="datetimeFigureOut">
              <a:rPr lang="pt-BR" smtClean="0"/>
              <a:t>30/06/2023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35087F-17C7-5668-E693-8BE19F430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1979B2-3013-E6E5-EB86-56887F8E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E5D4-584B-428B-B09C-8C673A6EB3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0506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D1201A-7184-9051-5E1A-F596CCEB4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D9DBB68-A8FC-C967-85BE-F143E7D00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2F6C8F-5BDB-9349-901F-BF452B38F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A6E4-FA1A-4419-82D8-3CF48DEC99A1}" type="datetimeFigureOut">
              <a:rPr lang="pt-BR" smtClean="0"/>
              <a:t>30/06/2023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52AE38D-82A8-836C-9FCA-A813C0ABD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3AF8CC-2870-5E8B-CC51-22E1D6DA4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E5D4-584B-428B-B09C-8C673A6EB3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8653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016887E-A317-0790-D2F5-AB6ED7836C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C8D6C0A-5AA3-729E-5D6A-95577B396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FC23EC-F64C-EBED-13BF-F756379D4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A6E4-FA1A-4419-82D8-3CF48DEC99A1}" type="datetimeFigureOut">
              <a:rPr lang="pt-BR" smtClean="0"/>
              <a:t>30/06/2023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728E91D-3147-FDEC-0B23-3589C7320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1461BE-EB82-DEB3-1A4E-ACE610BEE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E5D4-584B-428B-B09C-8C673A6EB3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417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BC857A-DEF7-46EB-A57C-097DCF912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E11D36-C196-4638-84F2-DBF7E2681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D5A3E4D-FA30-74A0-A069-510BC80AC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A6E4-FA1A-4419-82D8-3CF48DEC99A1}" type="datetimeFigureOut">
              <a:rPr lang="pt-BR" smtClean="0"/>
              <a:t>30/06/2023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C0D0CC7-AEA8-C7B2-0DFB-C2F8FE39F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5C5656-E17B-C739-9853-0D54CB3D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E5D4-584B-428B-B09C-8C673A6EB3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4728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B06D75-7463-8EE6-DE92-CA674485A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F1FC084-3167-ADD4-2114-52454FA03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DAAA87-38C4-32D7-1E4D-A76F95CBB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A6E4-FA1A-4419-82D8-3CF48DEC99A1}" type="datetimeFigureOut">
              <a:rPr lang="pt-BR" smtClean="0"/>
              <a:t>30/06/2023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0B2405-FB83-22BB-A4E1-3271C4F39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B19397-D474-1331-5D79-E02887E1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E5D4-584B-428B-B09C-8C673A6EB3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9682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6ECDB3-7901-F843-5FA9-6356DB5B4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838D06-1F88-398A-BBD9-205C7DA1CD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7408A04-EB10-0D99-766E-D8EFD9F433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18AA0D0-DE6D-69CA-2304-436177149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A6E4-FA1A-4419-82D8-3CF48DEC99A1}" type="datetimeFigureOut">
              <a:rPr lang="pt-BR" smtClean="0"/>
              <a:t>30/06/2023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30E6028-DFD1-CDD3-5E41-89240C10B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B607884-46E4-8ED3-1AC8-A7DF74298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E5D4-584B-428B-B09C-8C673A6EB3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58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305352-186F-36A4-C223-9E36F1F64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B1BF504-C092-CF9B-98BA-F588E8434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815CBFE-01C6-C46C-60A5-B771A43C7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0E5F7B7-68C2-A129-A69E-C5519544A4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866CD19-4CA9-129A-6B4A-20B2DA50CE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FE82D7A-8B87-6439-6105-D3F490AD1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A6E4-FA1A-4419-82D8-3CF48DEC99A1}" type="datetimeFigureOut">
              <a:rPr lang="pt-BR" smtClean="0"/>
              <a:t>30/06/2023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82C00A6-DA4C-E07F-DBA6-C6FCB37A8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1C1D7B4-5C02-4BF2-6383-109139D72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E5D4-584B-428B-B09C-8C673A6EB3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7476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16F02-ECB1-C1A0-02E8-991402A4C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912EFAE-154D-E438-F9BB-F5D8EA53A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A6E4-FA1A-4419-82D8-3CF48DEC99A1}" type="datetimeFigureOut">
              <a:rPr lang="pt-BR" smtClean="0"/>
              <a:t>30/06/2023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3039574-D77A-7628-1E8C-D407210A6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3560C59-CF52-1429-B9B4-6E1D2938F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E5D4-584B-428B-B09C-8C673A6EB3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775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1BF8964-8748-B355-4632-38F035BA7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A6E4-FA1A-4419-82D8-3CF48DEC99A1}" type="datetimeFigureOut">
              <a:rPr lang="pt-BR" smtClean="0"/>
              <a:t>30/06/2023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E45094D-824A-83C7-F690-506A3F725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8176DDD-3DB2-3C23-F5D8-59666A0FB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E5D4-584B-428B-B09C-8C673A6EB3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2991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51F786-2D5D-75EE-D2FC-144D386D8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A0F105-9894-CD21-64A3-58E4927C1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6FD8D8B-6999-ABA6-61E6-0214036FE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84B67A7-9633-78D1-E598-410C40A2D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A6E4-FA1A-4419-82D8-3CF48DEC99A1}" type="datetimeFigureOut">
              <a:rPr lang="pt-BR" smtClean="0"/>
              <a:t>30/06/2023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EDC4E75-770B-88C9-DE59-C9D8E325B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8722D97-85B7-D266-6D33-ADB3FA3DE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E5D4-584B-428B-B09C-8C673A6EB3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3743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F2D650-2FA5-297D-B1DC-7CAC7F501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43CB87B-D5B6-0608-19C5-A22DB4F1B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5E2AB80-AD24-43D3-B401-C4526B8C31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DD78B7A-0A2F-CE00-24D1-C506128A6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A6E4-FA1A-4419-82D8-3CF48DEC99A1}" type="datetimeFigureOut">
              <a:rPr lang="pt-BR" smtClean="0"/>
              <a:t>30/06/2023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8F18044-8ED9-E80D-C64E-FC5614995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A6DD9B-5E32-A03C-EF06-936CCD5DA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DE5D4-584B-428B-B09C-8C673A6EB3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299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8322E12-6E88-5847-5ACD-2CCEA06AD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C9B1BE-464C-935C-95E2-1DE6E9051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63D578-3069-D704-44D9-528F93F3C7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DA6E4-FA1A-4419-82D8-3CF48DEC99A1}" type="datetimeFigureOut">
              <a:rPr lang="pt-BR" smtClean="0"/>
              <a:t>30/06/2023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091147-4C0E-A5F2-8F26-CCA8D259C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E37506-211E-FD5A-9AAF-17A7AFB7C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DE5D4-584B-428B-B09C-8C673A6EB3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449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CE9A5-2D5E-F9D9-AC91-332792F4B9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95779A-C01E-BBA9-8BC5-E4C39DD9C3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541461CF-B9CB-BA3D-D0F8-9726EAC36471}"/>
              </a:ext>
            </a:extLst>
          </p:cNvPr>
          <p:cNvSpPr txBox="1">
            <a:spLocks/>
          </p:cNvSpPr>
          <p:nvPr/>
        </p:nvSpPr>
        <p:spPr>
          <a:xfrm>
            <a:off x="0" y="2504661"/>
            <a:ext cx="12192000" cy="10053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1E3159"/>
                </a:solidFill>
              </a:rPr>
              <a:t>Título do trabalho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960C0457-4190-5D1B-C6E9-7CC3599F73A5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519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rgbClr val="1E3159"/>
                </a:solidFill>
              </a:rPr>
              <a:t>Inserir um subtítulo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DE29B57E-AD4F-FED8-485C-F0BAB7FC9271}"/>
              </a:ext>
            </a:extLst>
          </p:cNvPr>
          <p:cNvSpPr txBox="1">
            <a:spLocks/>
          </p:cNvSpPr>
          <p:nvPr/>
        </p:nvSpPr>
        <p:spPr>
          <a:xfrm>
            <a:off x="1173707" y="4404899"/>
            <a:ext cx="9844585" cy="5193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>
                <a:solidFill>
                  <a:srgbClr val="1E3159"/>
                </a:solidFill>
              </a:rPr>
              <a:t>Exemplo de texto</a:t>
            </a:r>
          </a:p>
        </p:txBody>
      </p:sp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35B76CBC-51C1-D85D-2C59-0CA79568A2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ADEED4D8-0816-F0FC-EC6F-03E7046FC329}"/>
              </a:ext>
            </a:extLst>
          </p:cNvPr>
          <p:cNvSpPr txBox="1"/>
          <p:nvPr/>
        </p:nvSpPr>
        <p:spPr>
          <a:xfrm>
            <a:off x="2283726" y="2635460"/>
            <a:ext cx="7624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INSIRA AQUI O TÍTULO DO SEU TRABALHO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DF8BB8B-A93B-CE9E-BBB5-A6EDC57D49A4}"/>
              </a:ext>
            </a:extLst>
          </p:cNvPr>
          <p:cNvSpPr txBox="1"/>
          <p:nvPr/>
        </p:nvSpPr>
        <p:spPr>
          <a:xfrm>
            <a:off x="3539318" y="3220235"/>
            <a:ext cx="5113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Insira aqui a área do seu trabalho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99C09CC-009D-FE8E-86C7-C73EE1998E76}"/>
              </a:ext>
            </a:extLst>
          </p:cNvPr>
          <p:cNvSpPr txBox="1"/>
          <p:nvPr/>
        </p:nvSpPr>
        <p:spPr>
          <a:xfrm>
            <a:off x="2965943" y="5069096"/>
            <a:ext cx="6260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  <a:latin typeface="+mj-lt"/>
              </a:rPr>
              <a:t>Ministrado por: </a:t>
            </a:r>
            <a:r>
              <a:rPr lang="pt-BR" b="1" dirty="0">
                <a:solidFill>
                  <a:schemeClr val="bg1"/>
                </a:solidFill>
                <a:latin typeface="+mj-lt"/>
              </a:rPr>
              <a:t>insira aqui o nome do(a) apresentador(a)</a:t>
            </a:r>
          </a:p>
        </p:txBody>
      </p:sp>
    </p:spTree>
    <p:extLst>
      <p:ext uri="{BB962C8B-B14F-4D97-AF65-F5344CB8AC3E}">
        <p14:creationId xmlns:p14="http://schemas.microsoft.com/office/powerpoint/2010/main" val="3430564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4CE9A5-2D5E-F9D9-AC91-332792F4B9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95779A-C01E-BBA9-8BC5-E4C39DD9C3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3227AFF2-A361-458C-9495-E5EF438B3A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7BF16BB-9D26-8B37-136C-FF97DA63307E}"/>
              </a:ext>
            </a:extLst>
          </p:cNvPr>
          <p:cNvSpPr txBox="1"/>
          <p:nvPr/>
        </p:nvSpPr>
        <p:spPr>
          <a:xfrm>
            <a:off x="5083890" y="3461103"/>
            <a:ext cx="2233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</a:rPr>
              <a:t>AUTORES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E842BB3-86C9-BEB4-2525-E66927FDEAAB}"/>
              </a:ext>
            </a:extLst>
          </p:cNvPr>
          <p:cNvSpPr txBox="1"/>
          <p:nvPr/>
        </p:nvSpPr>
        <p:spPr>
          <a:xfrm>
            <a:off x="2784242" y="4124494"/>
            <a:ext cx="66235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</a:rPr>
              <a:t>Nome do autor 1 – Instituição ou empresa</a:t>
            </a:r>
            <a:br>
              <a:rPr lang="pt-BR" sz="2000" dirty="0">
                <a:solidFill>
                  <a:schemeClr val="bg1"/>
                </a:solidFill>
              </a:rPr>
            </a:br>
            <a:r>
              <a:rPr lang="pt-BR" sz="2000" dirty="0">
                <a:solidFill>
                  <a:schemeClr val="bg1"/>
                </a:solidFill>
              </a:rPr>
              <a:t>Nome do autor 2 – Instituição ou empresa</a:t>
            </a:r>
            <a:br>
              <a:rPr lang="pt-BR" sz="2000" dirty="0">
                <a:solidFill>
                  <a:schemeClr val="bg1"/>
                </a:solidFill>
              </a:rPr>
            </a:br>
            <a:r>
              <a:rPr lang="pt-BR" sz="2000" dirty="0">
                <a:solidFill>
                  <a:schemeClr val="bg1"/>
                </a:solidFill>
              </a:rPr>
              <a:t>Continua...</a:t>
            </a:r>
          </a:p>
        </p:txBody>
      </p:sp>
    </p:spTree>
    <p:extLst>
      <p:ext uri="{BB962C8B-B14F-4D97-AF65-F5344CB8AC3E}">
        <p14:creationId xmlns:p14="http://schemas.microsoft.com/office/powerpoint/2010/main" val="681805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59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Roberto Fuentes</dc:creator>
  <cp:lastModifiedBy>Roberto Fuentes</cp:lastModifiedBy>
  <cp:revision>4</cp:revision>
  <dcterms:created xsi:type="dcterms:W3CDTF">2023-04-12T23:37:21Z</dcterms:created>
  <dcterms:modified xsi:type="dcterms:W3CDTF">2023-06-30T12:26:52Z</dcterms:modified>
</cp:coreProperties>
</file>