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159"/>
    <a:srgbClr val="1A2D56"/>
    <a:srgbClr val="2D2D82"/>
    <a:srgbClr val="393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B24BC-DF0E-7EA9-C08A-A792B97ED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346D14-FCFE-697C-288A-BFFFFB8BD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A76C77-79EC-EFE5-1F12-975EE21A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35087F-17C7-5668-E693-8BE19F43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979B2-3013-E6E5-EB86-56887F8E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50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D1201A-7184-9051-5E1A-F596CCEB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D9DBB68-A8FC-C967-85BE-F143E7D00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2F6C8F-5BDB-9349-901F-BF452B38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2AE38D-82A8-836C-9FCA-A813C0AB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3AF8CC-2870-5E8B-CC51-22E1D6DA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65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16887E-A317-0790-D2F5-AB6ED7836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8D6C0A-5AA3-729E-5D6A-95577B396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FC23EC-F64C-EBED-13BF-F756379D4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28E91D-3147-FDEC-0B23-3589C7320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1461BE-EB82-DEB3-1A4E-ACE610BEE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17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C857A-DEF7-46EB-A57C-097DCF912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E11D36-C196-4638-84F2-DBF7E2681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5A3E4D-FA30-74A0-A069-510BC80A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0D0CC7-AEA8-C7B2-0DFB-C2F8FE39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5C5656-E17B-C739-9853-0D54CB3D1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72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06D75-7463-8EE6-DE92-CA674485A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1FC084-3167-ADD4-2114-52454FA03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DAAA87-38C4-32D7-1E4D-A76F95CBB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0B2405-FB83-22BB-A4E1-3271C4F3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B19397-D474-1331-5D79-E02887E1B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68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6ECDB3-7901-F843-5FA9-6356DB5B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838D06-1F88-398A-BBD9-205C7DA1C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7408A04-EB10-0D99-766E-D8EFD9F43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8AA0D0-DE6D-69CA-2304-436177149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0E6028-DFD1-CDD3-5E41-89240C10B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607884-46E4-8ED3-1AC8-A7DF74298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58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05352-186F-36A4-C223-9E36F1F64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1BF504-C092-CF9B-98BA-F588E8434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15CBFE-01C6-C46C-60A5-B771A43C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0E5F7B7-68C2-A129-A69E-C5519544A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66CD19-4CA9-129A-6B4A-20B2DA50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FE82D7A-8B87-6439-6105-D3F490AD1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82C00A6-DA4C-E07F-DBA6-C6FCB37A8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1C1D7B4-5C02-4BF2-6383-109139D72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47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16F02-ECB1-C1A0-02E8-991402A4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912EFAE-154D-E438-F9BB-F5D8EA53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3039574-D77A-7628-1E8C-D407210A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3560C59-CF52-1429-B9B4-6E1D2938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75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1BF8964-8748-B355-4632-38F035BA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E45094D-824A-83C7-F690-506A3F72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8176DDD-3DB2-3C23-F5D8-59666A0FB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99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51F786-2D5D-75EE-D2FC-144D386D8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A0F105-9894-CD21-64A3-58E4927C1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6FD8D8B-6999-ABA6-61E6-0214036FE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4B67A7-9633-78D1-E598-410C40A2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DC4E75-770B-88C9-DE59-C9D8E325B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722D97-85B7-D266-6D33-ADB3FA3D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74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2D650-2FA5-297D-B1DC-7CAC7F501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43CB87B-D5B6-0608-19C5-A22DB4F1B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E2AB80-AD24-43D3-B401-C4526B8C3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D78B7A-0A2F-CE00-24D1-C506128A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8F18044-8ED9-E80D-C64E-FC561499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A6DD9B-5E32-A03C-EF06-936CCD5D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9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8322E12-6E88-5847-5ACD-2CCEA06A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C9B1BE-464C-935C-95E2-1DE6E9051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63D578-3069-D704-44D9-528F93F3C7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A6E4-FA1A-4419-82D8-3CF48DEC99A1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091147-4C0E-A5F2-8F26-CCA8D259C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E37506-211E-FD5A-9AAF-17A7AFB7C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49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49C91BE0-5BB6-5976-3D31-F7DAC723AE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ADEED4D8-0816-F0FC-EC6F-03E7046FC329}"/>
              </a:ext>
            </a:extLst>
          </p:cNvPr>
          <p:cNvSpPr txBox="1"/>
          <p:nvPr/>
        </p:nvSpPr>
        <p:spPr>
          <a:xfrm>
            <a:off x="1104482" y="2589422"/>
            <a:ext cx="998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INSIRA AQUI O TÍTULO DO SEU TRABALHO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DF8BB8B-A93B-CE9E-BBB5-A6EDC57D49A4}"/>
              </a:ext>
            </a:extLst>
          </p:cNvPr>
          <p:cNvSpPr txBox="1"/>
          <p:nvPr/>
        </p:nvSpPr>
        <p:spPr>
          <a:xfrm>
            <a:off x="1769659" y="3220235"/>
            <a:ext cx="8652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Insira aqui a área do seu trabalho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99C09CC-009D-FE8E-86C7-C73EE1998E76}"/>
              </a:ext>
            </a:extLst>
          </p:cNvPr>
          <p:cNvSpPr txBox="1"/>
          <p:nvPr/>
        </p:nvSpPr>
        <p:spPr>
          <a:xfrm>
            <a:off x="2965943" y="5069096"/>
            <a:ext cx="6260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Ministrado por: </a:t>
            </a: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insira aqui o nome do(a) apresentador(a)</a:t>
            </a:r>
          </a:p>
        </p:txBody>
      </p:sp>
    </p:spTree>
    <p:extLst>
      <p:ext uri="{BB962C8B-B14F-4D97-AF65-F5344CB8AC3E}">
        <p14:creationId xmlns:p14="http://schemas.microsoft.com/office/powerpoint/2010/main" val="343056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4D013EFA-080F-9136-21DC-21F7A5F4C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" y="0"/>
            <a:ext cx="1217509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5ED0F30-2B16-66AB-8FB4-61AF35E24071}"/>
              </a:ext>
            </a:extLst>
          </p:cNvPr>
          <p:cNvSpPr txBox="1"/>
          <p:nvPr/>
        </p:nvSpPr>
        <p:spPr>
          <a:xfrm>
            <a:off x="5083890" y="2565084"/>
            <a:ext cx="223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AUTORES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5E945E9-4801-EEE5-4B35-9CCF9559C4C4}"/>
              </a:ext>
            </a:extLst>
          </p:cNvPr>
          <p:cNvSpPr txBox="1"/>
          <p:nvPr/>
        </p:nvSpPr>
        <p:spPr>
          <a:xfrm>
            <a:off x="2784242" y="3228475"/>
            <a:ext cx="66235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Nome do autor 1 – Instituição ou empresa</a:t>
            </a:r>
            <a:b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Nome do autor 2 – Instituição ou empresa</a:t>
            </a:r>
            <a:b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Continua...</a:t>
            </a:r>
          </a:p>
        </p:txBody>
      </p:sp>
    </p:spTree>
    <p:extLst>
      <p:ext uri="{BB962C8B-B14F-4D97-AF65-F5344CB8AC3E}">
        <p14:creationId xmlns:p14="http://schemas.microsoft.com/office/powerpoint/2010/main" val="4149877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Roberto Fuentes</dc:creator>
  <cp:lastModifiedBy>Agência Folks</cp:lastModifiedBy>
  <cp:revision>7</cp:revision>
  <dcterms:created xsi:type="dcterms:W3CDTF">2023-04-12T23:37:21Z</dcterms:created>
  <dcterms:modified xsi:type="dcterms:W3CDTF">2024-08-15T01:25:56Z</dcterms:modified>
</cp:coreProperties>
</file>